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17"/>
    <a:srgbClr val="606060"/>
    <a:srgbClr val="0D0D0D"/>
    <a:srgbClr val="007E37"/>
    <a:srgbClr val="002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9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2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3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5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4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2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A1C8-54BB-4C76-9E30-004322CF8B5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EDA8-611C-46FE-AAF3-FF19ED40D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8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5065" y="2152356"/>
            <a:ext cx="7301132" cy="2025747"/>
          </a:xfrm>
        </p:spPr>
        <p:txBody>
          <a:bodyPr>
            <a:normAutofit/>
          </a:bodyPr>
          <a:lstStyle/>
          <a:p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49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333" y="308855"/>
            <a:ext cx="7723162" cy="9572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332" y="1825625"/>
            <a:ext cx="10522634" cy="3646707"/>
          </a:xfrm>
          <a:noFill/>
        </p:spPr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91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30</cp:revision>
  <dcterms:created xsi:type="dcterms:W3CDTF">2020-01-08T18:01:07Z</dcterms:created>
  <dcterms:modified xsi:type="dcterms:W3CDTF">2020-03-05T16:00:11Z</dcterms:modified>
</cp:coreProperties>
</file>